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8"/>
  </p:notesMasterIdLst>
  <p:sldIdLst>
    <p:sldId id="277" r:id="rId2"/>
    <p:sldId id="259" r:id="rId3"/>
    <p:sldId id="288" r:id="rId4"/>
    <p:sldId id="292" r:id="rId5"/>
    <p:sldId id="260" r:id="rId6"/>
    <p:sldId id="312" r:id="rId7"/>
    <p:sldId id="293" r:id="rId8"/>
    <p:sldId id="294" r:id="rId9"/>
    <p:sldId id="314" r:id="rId10"/>
    <p:sldId id="308" r:id="rId11"/>
    <p:sldId id="305" r:id="rId12"/>
    <p:sldId id="273" r:id="rId13"/>
    <p:sldId id="290" r:id="rId14"/>
    <p:sldId id="280" r:id="rId15"/>
    <p:sldId id="282" r:id="rId16"/>
    <p:sldId id="283" r:id="rId17"/>
    <p:sldId id="301" r:id="rId18"/>
    <p:sldId id="302" r:id="rId19"/>
    <p:sldId id="303" r:id="rId20"/>
    <p:sldId id="304" r:id="rId21"/>
    <p:sldId id="291" r:id="rId22"/>
    <p:sldId id="299" r:id="rId23"/>
    <p:sldId id="300" r:id="rId24"/>
    <p:sldId id="278" r:id="rId25"/>
    <p:sldId id="296" r:id="rId26"/>
    <p:sldId id="295" r:id="rId27"/>
    <p:sldId id="306" r:id="rId28"/>
    <p:sldId id="315" r:id="rId29"/>
    <p:sldId id="316" r:id="rId30"/>
    <p:sldId id="317" r:id="rId31"/>
    <p:sldId id="297" r:id="rId32"/>
    <p:sldId id="307" r:id="rId33"/>
    <p:sldId id="310" r:id="rId34"/>
    <p:sldId id="311" r:id="rId35"/>
    <p:sldId id="309" r:id="rId36"/>
    <p:sldId id="287" r:id="rId3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4F5755"/>
    <a:srgbClr val="CF3569"/>
    <a:srgbClr val="464B49"/>
    <a:srgbClr val="D3713D"/>
    <a:srgbClr val="008BAF"/>
    <a:srgbClr val="9CAE4C"/>
    <a:srgbClr val="1A8AA9"/>
    <a:srgbClr val="DF76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26"/>
    <p:restoredTop sz="93631"/>
  </p:normalViewPr>
  <p:slideViewPr>
    <p:cSldViewPr snapToGrid="0" snapToObjects="1">
      <p:cViewPr>
        <p:scale>
          <a:sx n="66" d="100"/>
          <a:sy n="66" d="100"/>
        </p:scale>
        <p:origin x="616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C8203A-673C-6044-9B88-2269EEE201E8}" type="datetimeFigureOut">
              <a:rPr lang="en-US" smtClean="0"/>
              <a:t>1/26/17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FBE08F-8317-DB4B-9BA9-2594483EE4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974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7AB3-4928-5745-9998-86CA57234F53}" type="datetimeFigureOut">
              <a:rPr lang="en-US" smtClean="0"/>
              <a:t>1/26/17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D5665-5096-C54A-92DA-6F763B2C46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673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7AB3-4928-5745-9998-86CA57234F53}" type="datetimeFigureOut">
              <a:rPr lang="en-US" smtClean="0"/>
              <a:t>1/26/17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D5665-5096-C54A-92DA-6F763B2C46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091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7AB3-4928-5745-9998-86CA57234F53}" type="datetimeFigureOut">
              <a:rPr lang="en-US" smtClean="0"/>
              <a:t>1/26/17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D5665-5096-C54A-92DA-6F763B2C46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410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905000"/>
            <a:ext cx="4038600" cy="4114800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19166-14D8-4C89-A554-B5A9B39D2A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57632"/>
      </p:ext>
    </p:extLst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7AB3-4928-5745-9998-86CA57234F53}" type="datetimeFigureOut">
              <a:rPr lang="en-US" smtClean="0"/>
              <a:t>1/26/17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D5665-5096-C54A-92DA-6F763B2C46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827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7AB3-4928-5745-9998-86CA57234F53}" type="datetimeFigureOut">
              <a:rPr lang="en-US" smtClean="0"/>
              <a:t>1/26/17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D5665-5096-C54A-92DA-6F763B2C46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923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7AB3-4928-5745-9998-86CA57234F53}" type="datetimeFigureOut">
              <a:rPr lang="en-US" smtClean="0"/>
              <a:t>1/26/17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D5665-5096-C54A-92DA-6F763B2C46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213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7AB3-4928-5745-9998-86CA57234F53}" type="datetimeFigureOut">
              <a:rPr lang="en-US" smtClean="0"/>
              <a:t>1/26/17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D5665-5096-C54A-92DA-6F763B2C46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707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7AB3-4928-5745-9998-86CA57234F53}" type="datetimeFigureOut">
              <a:rPr lang="en-US" smtClean="0"/>
              <a:t>1/26/17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D5665-5096-C54A-92DA-6F763B2C46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880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7AB3-4928-5745-9998-86CA57234F53}" type="datetimeFigureOut">
              <a:rPr lang="en-US" smtClean="0"/>
              <a:t>1/26/17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D5665-5096-C54A-92DA-6F763B2C46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32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7AB3-4928-5745-9998-86CA57234F53}" type="datetimeFigureOut">
              <a:rPr lang="en-US" smtClean="0"/>
              <a:t>1/26/17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D5665-5096-C54A-92DA-6F763B2C46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050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7AB3-4928-5745-9998-86CA57234F53}" type="datetimeFigureOut">
              <a:rPr lang="en-US" smtClean="0"/>
              <a:t>1/26/17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D5665-5096-C54A-92DA-6F763B2C46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415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287AB3-4928-5745-9998-86CA57234F53}" type="datetimeFigureOut">
              <a:rPr lang="en-US" smtClean="0"/>
              <a:t>1/26/17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DD5665-5096-C54A-92DA-6F763B2C46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127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tiff"/><Relationship Id="rId3" Type="http://schemas.openxmlformats.org/officeDocument/2006/relationships/image" Target="../media/image17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3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tif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eg"/><Relationship Id="rId3" Type="http://schemas.microsoft.com/office/2007/relationships/hdphoto" Target="../media/hdphoto1.wdp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jp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kidwindchallenge.org/" TargetMode="External"/><Relationship Id="rId3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5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3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35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718" r="13102"/>
          <a:stretch/>
        </p:blipFill>
        <p:spPr>
          <a:xfrm>
            <a:off x="-272375" y="0"/>
            <a:ext cx="9747115" cy="6912744"/>
          </a:xfrm>
        </p:spPr>
      </p:pic>
    </p:spTree>
    <p:extLst>
      <p:ext uri="{BB962C8B-B14F-4D97-AF65-F5344CB8AC3E}">
        <p14:creationId xmlns:p14="http://schemas.microsoft.com/office/powerpoint/2010/main" val="61391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7479" y="156462"/>
            <a:ext cx="5814203" cy="6701538"/>
          </a:xfrm>
        </p:spPr>
      </p:pic>
    </p:spTree>
    <p:extLst>
      <p:ext uri="{BB962C8B-B14F-4D97-AF65-F5344CB8AC3E}">
        <p14:creationId xmlns:p14="http://schemas.microsoft.com/office/powerpoint/2010/main" val="196322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552840"/>
            <a:ext cx="8322411" cy="5525394"/>
          </a:xfrm>
        </p:spPr>
      </p:pic>
    </p:spTree>
    <p:extLst>
      <p:ext uri="{BB962C8B-B14F-4D97-AF65-F5344CB8AC3E}">
        <p14:creationId xmlns:p14="http://schemas.microsoft.com/office/powerpoint/2010/main" val="161832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Some past terrific turbines!</a:t>
            </a:r>
            <a:endParaRPr lang="en-US" dirty="0">
              <a:latin typeface="Proxima Nova Soft" charset="0"/>
              <a:ea typeface="Proxima Nova Soft" charset="0"/>
              <a:cs typeface="Proxima Nova Soft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10012" y="1659177"/>
            <a:ext cx="3176788" cy="42357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768" y="1824873"/>
            <a:ext cx="5193968" cy="3105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41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680"/>
            <a:ext cx="8229600" cy="1143000"/>
          </a:xfrm>
        </p:spPr>
        <p:txBody>
          <a:bodyPr/>
          <a:lstStyle/>
          <a:p>
            <a:r>
              <a:rPr lang="en-US" dirty="0" err="1" smtClean="0">
                <a:latin typeface="Proxima Nova Soft" charset="0"/>
                <a:ea typeface="Proxima Nova Soft" charset="0"/>
                <a:cs typeface="Proxima Nova Soft" charset="0"/>
              </a:rPr>
              <a:t>KidWind</a:t>
            </a:r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 Event Challenges</a:t>
            </a:r>
            <a:endParaRPr lang="en-US" dirty="0">
              <a:latin typeface="Proxima Nova Soft" charset="0"/>
              <a:ea typeface="Proxima Nova Soft" charset="0"/>
              <a:cs typeface="Proxima Nova Soft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35" y="1364034"/>
            <a:ext cx="7492730" cy="4892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66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5255" y="846138"/>
            <a:ext cx="6953490" cy="5279997"/>
          </a:xfrm>
        </p:spPr>
      </p:pic>
    </p:spTree>
    <p:extLst>
      <p:ext uri="{BB962C8B-B14F-4D97-AF65-F5344CB8AC3E}">
        <p14:creationId xmlns:p14="http://schemas.microsoft.com/office/powerpoint/2010/main" val="4364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31245" y="1630489"/>
            <a:ext cx="5253461" cy="3455893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4030660" y="1730806"/>
            <a:ext cx="5188908" cy="3319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81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1218" y="846138"/>
            <a:ext cx="7661564" cy="5093625"/>
          </a:xfrm>
        </p:spPr>
      </p:pic>
    </p:spTree>
    <p:extLst>
      <p:ext uri="{BB962C8B-B14F-4D97-AF65-F5344CB8AC3E}">
        <p14:creationId xmlns:p14="http://schemas.microsoft.com/office/powerpoint/2010/main" val="147558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C:\Users\Joseph\Pictures\KW Events\2012 Challenge Favorite Pics\IMG_354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119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1076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74638"/>
            <a:ext cx="8229600" cy="6223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1377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Z:\PRINT &amp; WEB\IMAGES\Event photos\Challenges\Dallas Challenge 10\kidwind-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54229"/>
            <a:ext cx="8686800" cy="569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8629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alphaModFix amt="3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077"/>
            <a:ext cx="8229600" cy="989083"/>
          </a:xfrm>
        </p:spPr>
        <p:txBody>
          <a:bodyPr/>
          <a:lstStyle/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Who am I?</a:t>
            </a:r>
            <a:endParaRPr lang="en-US" dirty="0">
              <a:latin typeface="Proxima Nova Soft" charset="0"/>
              <a:ea typeface="Proxima Nova Soft" charset="0"/>
              <a:cs typeface="Proxima Nova Soft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2437" y="1402271"/>
            <a:ext cx="4768297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Director - </a:t>
            </a:r>
            <a:r>
              <a:rPr lang="en-US" dirty="0" err="1" smtClean="0">
                <a:latin typeface="Proxima Nova Soft" charset="0"/>
                <a:ea typeface="Proxima Nova Soft" charset="0"/>
                <a:cs typeface="Proxima Nova Soft" charset="0"/>
              </a:rPr>
              <a:t>KidWind</a:t>
            </a:r>
            <a:endParaRPr lang="en-US" dirty="0" smtClean="0">
              <a:latin typeface="Proxima Nova Soft" charset="0"/>
              <a:ea typeface="Proxima Nova Soft" charset="0"/>
              <a:cs typeface="Proxima Nova Soft" charset="0"/>
            </a:endParaRPr>
          </a:p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Co-Director - </a:t>
            </a:r>
            <a:r>
              <a:rPr lang="en-US" dirty="0" err="1" smtClean="0">
                <a:latin typeface="Proxima Nova Soft" charset="0"/>
                <a:ea typeface="Proxima Nova Soft" charset="0"/>
                <a:cs typeface="Proxima Nova Soft" charset="0"/>
              </a:rPr>
              <a:t>REcharge</a:t>
            </a:r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 Labs</a:t>
            </a:r>
          </a:p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Former MS &amp; HS Science Teacher</a:t>
            </a:r>
          </a:p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Former MS Tech Teacher</a:t>
            </a:r>
          </a:p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Teaching about Renewable Energy 18 years?</a:t>
            </a:r>
            <a:endParaRPr lang="en-US" dirty="0">
              <a:latin typeface="Proxima Nova Soft" charset="0"/>
              <a:ea typeface="Proxima Nova Soft" charset="0"/>
              <a:cs typeface="Proxima Nova Soft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1091241"/>
            <a:ext cx="3595146" cy="539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58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Z:\PRINT &amp; WEB\IMAGES\Event photos\Challenges\Dallas 10\Pandion's photos\IMG_04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007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What are the rules? (The Big Ones)</a:t>
            </a:r>
            <a:endParaRPr lang="en-US" dirty="0">
              <a:latin typeface="Proxima Nova Soft" charset="0"/>
              <a:ea typeface="Proxima Nova Soft" charset="0"/>
              <a:cs typeface="Proxima Nova Soft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Need to build a turbine.</a:t>
            </a:r>
          </a:p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It needs to generate electricity</a:t>
            </a:r>
          </a:p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It needs to fit in a 48” x 48” wind tunnel</a:t>
            </a:r>
          </a:p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It needs to be safe</a:t>
            </a:r>
          </a:p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It must use a </a:t>
            </a:r>
            <a:r>
              <a:rPr lang="en-US" dirty="0" err="1" smtClean="0">
                <a:latin typeface="Proxima Nova Soft" charset="0"/>
                <a:ea typeface="Proxima Nova Soft" charset="0"/>
                <a:cs typeface="Proxima Nova Soft" charset="0"/>
              </a:rPr>
              <a:t>KidWind</a:t>
            </a:r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 generator or you can construct your own generator.</a:t>
            </a:r>
          </a:p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You must make your own blades</a:t>
            </a:r>
          </a:p>
        </p:txBody>
      </p:sp>
    </p:spTree>
    <p:extLst>
      <p:ext uri="{BB962C8B-B14F-4D97-AF65-F5344CB8AC3E}">
        <p14:creationId xmlns:p14="http://schemas.microsoft.com/office/powerpoint/2010/main" val="204637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6198" y="0"/>
            <a:ext cx="59108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655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371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Generators</a:t>
            </a:r>
            <a:endParaRPr lang="en-US" dirty="0">
              <a:latin typeface="Proxima Nova Soft" charset="0"/>
              <a:ea typeface="Proxima Nova Soft" charset="0"/>
              <a:cs typeface="Proxima Nova Soft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1925" y="1908848"/>
            <a:ext cx="3190109" cy="254238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9841" y="474454"/>
            <a:ext cx="2804159" cy="317452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4554747" y="1276710"/>
            <a:ext cx="0" cy="4744529"/>
          </a:xfrm>
          <a:prstGeom prst="line">
            <a:avLst/>
          </a:prstGeom>
          <a:ln w="63500">
            <a:solidFill>
              <a:srgbClr val="4F575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2092" y="3861519"/>
            <a:ext cx="4147241" cy="2685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0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You can use 3D printers!</a:t>
            </a:r>
            <a:endParaRPr lang="en-US" dirty="0">
              <a:latin typeface="Proxima Nova Soft" charset="0"/>
              <a:ea typeface="Proxima Nova Soft" charset="0"/>
              <a:cs typeface="Proxima Nova Soft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182" y="1606118"/>
            <a:ext cx="8035636" cy="4520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23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How are teams evaluated?</a:t>
            </a:r>
            <a:endParaRPr lang="en-US" dirty="0">
              <a:latin typeface="Proxima Nova Soft" charset="0"/>
              <a:ea typeface="Proxima Nova Soft" charset="0"/>
              <a:cs typeface="Proxima Nova Soft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7591" y="970827"/>
            <a:ext cx="4744529" cy="5786889"/>
          </a:xfrm>
        </p:spPr>
      </p:pic>
    </p:spTree>
    <p:extLst>
      <p:ext uri="{BB962C8B-B14F-4D97-AF65-F5344CB8AC3E}">
        <p14:creationId xmlns:p14="http://schemas.microsoft.com/office/powerpoint/2010/main" val="186470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4049"/>
          </a:xfrm>
        </p:spPr>
        <p:txBody>
          <a:bodyPr/>
          <a:lstStyle/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How will the turbine be tested?</a:t>
            </a:r>
            <a:endParaRPr lang="en-US" dirty="0">
              <a:latin typeface="Proxima Nova Soft" charset="0"/>
              <a:ea typeface="Proxima Nova Soft" charset="0"/>
              <a:cs typeface="Proxima Nova Soft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0091" y="1269282"/>
            <a:ext cx="6663818" cy="5269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44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3357"/>
            <a:ext cx="8229600" cy="1143000"/>
          </a:xfrm>
        </p:spPr>
        <p:txBody>
          <a:bodyPr>
            <a:normAutofit/>
          </a:bodyPr>
          <a:lstStyle/>
          <a:p>
            <a:r>
              <a:rPr lang="en-US">
                <a:latin typeface="Proxima Nova Soft" charset="0"/>
                <a:ea typeface="Proxima Nova Soft" charset="0"/>
                <a:cs typeface="Proxima Nova Soft" charset="0"/>
              </a:rPr>
              <a:t>P</a:t>
            </a:r>
            <a:r>
              <a:rPr lang="en-US" smtClean="0">
                <a:latin typeface="Proxima Nova Soft" charset="0"/>
                <a:ea typeface="Proxima Nova Soft" charset="0"/>
                <a:cs typeface="Proxima Nova Soft" charset="0"/>
              </a:rPr>
              <a:t>ower and Energy </a:t>
            </a:r>
            <a:r>
              <a:rPr lang="en-US" dirty="0">
                <a:latin typeface="Proxima Nova Soft" charset="0"/>
                <a:ea typeface="Proxima Nova Soft" charset="0"/>
                <a:cs typeface="Proxima Nova Soft" charset="0"/>
              </a:rPr>
              <a:t>D</a:t>
            </a:r>
            <a:r>
              <a:rPr lang="en-US" smtClean="0">
                <a:latin typeface="Proxima Nova Soft" charset="0"/>
                <a:ea typeface="Proxima Nova Soft" charset="0"/>
                <a:cs typeface="Proxima Nova Soft" charset="0"/>
              </a:rPr>
              <a:t>ata</a:t>
            </a:r>
            <a:endParaRPr lang="en-US" dirty="0">
              <a:latin typeface="Proxima Nova Soft" charset="0"/>
              <a:ea typeface="Proxima Nova Soft" charset="0"/>
              <a:cs typeface="Proxima Nova Soft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screen-capture-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26357"/>
            <a:ext cx="8947711" cy="5275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99953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097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2017 PILOT BONUS CHALLENGES</a:t>
            </a:r>
            <a:endParaRPr lang="en-US" dirty="0">
              <a:latin typeface="Proxima Nova Soft" charset="0"/>
              <a:ea typeface="Proxima Nova Soft" charset="0"/>
              <a:cs typeface="Proxima Nova Soft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167665"/>
            <a:ext cx="8229600" cy="1610359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Automated Systems (VA, MN, WA)</a:t>
            </a:r>
          </a:p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Offshore Wind (ME)</a:t>
            </a:r>
          </a:p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Misconceptions Poster Projects (VA &amp; PA?)</a:t>
            </a:r>
            <a:endParaRPr lang="en-US" dirty="0">
              <a:latin typeface="Proxima Nova Soft" charset="0"/>
              <a:ea typeface="Proxima Nova Soft" charset="0"/>
              <a:cs typeface="Proxima Nova Soft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525"/>
          <a:stretch/>
        </p:blipFill>
        <p:spPr>
          <a:xfrm>
            <a:off x="1564640" y="1242695"/>
            <a:ext cx="5689600" cy="3775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48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Colorado </a:t>
            </a:r>
            <a:r>
              <a:rPr lang="en-US" dirty="0" err="1" smtClean="0">
                <a:latin typeface="Proxima Nova Soft" charset="0"/>
                <a:ea typeface="Proxima Nova Soft" charset="0"/>
                <a:cs typeface="Proxima Nova Soft" charset="0"/>
              </a:rPr>
              <a:t>KidWind</a:t>
            </a:r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 Challenge + Collegiate Wind Competition</a:t>
            </a:r>
            <a:endParaRPr lang="en-US" dirty="0">
              <a:latin typeface="Proxima Nova Soft" charset="0"/>
              <a:ea typeface="Proxima Nova Soft" charset="0"/>
              <a:cs typeface="Proxima Nova Soft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20" y="1579057"/>
            <a:ext cx="7509753" cy="5278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763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23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What is a </a:t>
            </a:r>
            <a:r>
              <a:rPr lang="en-US" dirty="0" err="1" smtClean="0">
                <a:latin typeface="Proxima Nova Soft" charset="0"/>
                <a:ea typeface="Proxima Nova Soft" charset="0"/>
                <a:cs typeface="Proxima Nova Soft" charset="0"/>
              </a:rPr>
              <a:t>KidWind</a:t>
            </a:r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 Challenge?</a:t>
            </a:r>
            <a:endParaRPr lang="en-US" dirty="0">
              <a:latin typeface="Proxima Nova Soft" charset="0"/>
              <a:ea typeface="Proxima Nova Soft" charset="0"/>
              <a:cs typeface="Proxima Nova Soft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378" y="1011991"/>
            <a:ext cx="7487728" cy="5089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38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810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Wind Technology Center </a:t>
            </a:r>
            <a:r>
              <a:rPr lang="mr-IN" dirty="0" smtClean="0">
                <a:latin typeface="Proxima Nova Soft" charset="0"/>
                <a:ea typeface="Proxima Nova Soft" charset="0"/>
                <a:cs typeface="Proxima Nova Soft" charset="0"/>
              </a:rPr>
              <a:t>–</a:t>
            </a:r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 Boulder</a:t>
            </a:r>
            <a:b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</a:br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April 21, 2017</a:t>
            </a:r>
            <a:b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</a:br>
            <a:endParaRPr lang="en-US" dirty="0">
              <a:latin typeface="Proxima Nova Soft" charset="0"/>
              <a:ea typeface="Proxima Nova Soft" charset="0"/>
              <a:cs typeface="Proxima Nova Soft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51101"/>
            <a:ext cx="8229600" cy="5124091"/>
          </a:xfrm>
        </p:spPr>
      </p:pic>
    </p:spTree>
    <p:extLst>
      <p:ext uri="{BB962C8B-B14F-4D97-AF65-F5344CB8AC3E}">
        <p14:creationId xmlns:p14="http://schemas.microsoft.com/office/powerpoint/2010/main" val="20096153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84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What is the National Challenge?</a:t>
            </a:r>
            <a:endParaRPr lang="en-US" dirty="0">
              <a:latin typeface="Proxima Nova Soft" charset="0"/>
              <a:ea typeface="Proxima Nova Soft" charset="0"/>
              <a:cs typeface="Proxima Nova Soft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1635" y="2299419"/>
            <a:ext cx="5779935" cy="427127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0242" y="1403949"/>
            <a:ext cx="4368800" cy="154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0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794282"/>
            <a:ext cx="9144000" cy="944721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latin typeface="Proxima Nova Soft" charset="0"/>
                <a:ea typeface="Proxima Nova Soft" charset="0"/>
                <a:cs typeface="Proxima Nova Soft" charset="0"/>
              </a:rPr>
              <a:t>2016 New Orleans / 50 Teams / 350+ People</a:t>
            </a:r>
            <a:endParaRPr lang="en-US" sz="3600" dirty="0">
              <a:latin typeface="Proxima Nova Soft" charset="0"/>
              <a:ea typeface="Proxima Nova Soft" charset="0"/>
              <a:cs typeface="Proxima Nova Soft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531" y="284957"/>
            <a:ext cx="3735469" cy="533368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4897" y="284957"/>
            <a:ext cx="3462644" cy="22653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4733" y="2725962"/>
            <a:ext cx="3465667" cy="2892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32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Proxima Nova Soft" charset="0"/>
                <a:ea typeface="Proxima Nova Soft" charset="0"/>
                <a:cs typeface="Proxima Nova Soft" charset="0"/>
              </a:rPr>
              <a:t>How does my team get invited to Nationals?</a:t>
            </a:r>
            <a:endParaRPr lang="en-US" sz="3200" dirty="0">
              <a:latin typeface="Proxima Nova Soft" charset="0"/>
              <a:ea typeface="Proxima Nova Soft" charset="0"/>
              <a:cs typeface="Proxima Nova Soft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1720"/>
            <a:ext cx="8229600" cy="155706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 smtClean="0">
                <a:latin typeface="Proxima Nova Soft" charset="0"/>
                <a:ea typeface="Proxima Nova Soft" charset="0"/>
                <a:cs typeface="Proxima Nova Soft" charset="0"/>
              </a:rPr>
              <a:t>1. Place in top 2-3 at your local EVENT</a:t>
            </a:r>
          </a:p>
          <a:p>
            <a:pPr marL="0" indent="0" algn="ctr">
              <a:buNone/>
            </a:pPr>
            <a:r>
              <a:rPr lang="en-US" sz="3600" dirty="0" smtClean="0">
                <a:latin typeface="Proxima Nova Soft" charset="0"/>
                <a:ea typeface="Proxima Nova Soft" charset="0"/>
                <a:cs typeface="Proxima Nova Soft" charset="0"/>
              </a:rPr>
              <a:t>2. Be the turbine of the month ONLINE</a:t>
            </a:r>
            <a:endParaRPr lang="en-US" sz="3600" dirty="0">
              <a:latin typeface="Proxima Nova Soft" charset="0"/>
              <a:ea typeface="Proxima Nova Soft" charset="0"/>
              <a:cs typeface="Proxima Nova Soft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8913" y="2510063"/>
            <a:ext cx="6532113" cy="434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63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How can I learn more?</a:t>
            </a:r>
            <a:endParaRPr lang="en-US" dirty="0">
              <a:latin typeface="Proxima Nova Soft" charset="0"/>
              <a:ea typeface="Proxima Nova Soft" charset="0"/>
              <a:cs typeface="Proxima Nova Soft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4284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Website</a:t>
            </a:r>
          </a:p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Go to a workshop</a:t>
            </a:r>
          </a:p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Start building and tinkering with wind turbines</a:t>
            </a:r>
          </a:p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Website</a:t>
            </a:r>
          </a:p>
          <a:p>
            <a:r>
              <a:rPr lang="en-US" dirty="0">
                <a:latin typeface="Proxima Nova Soft" charset="0"/>
                <a:ea typeface="Proxima Nova Soft" charset="0"/>
                <a:cs typeface="Proxima Nova Soft" charset="0"/>
              </a:rPr>
              <a:t>L</a:t>
            </a:r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et your students figure it out</a:t>
            </a:r>
          </a:p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Send Mike a note. Call Mike.  Text Mike.</a:t>
            </a:r>
          </a:p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Website</a:t>
            </a:r>
          </a:p>
          <a:p>
            <a:endParaRPr lang="en-US" dirty="0">
              <a:latin typeface="Proxima Nova Soft" charset="0"/>
              <a:ea typeface="Proxima Nova Soft" charset="0"/>
              <a:cs typeface="Proxima Nova Sof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064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8351" y="8626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WEBSITE!  </a:t>
            </a:r>
            <a:b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</a:br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  <a:hlinkClick r:id="rId2"/>
              </a:rPr>
              <a:t>www.kidwindchallenge.org</a:t>
            </a:r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 </a:t>
            </a:r>
            <a:endParaRPr lang="en-US" dirty="0">
              <a:latin typeface="Proxima Nova Soft" charset="0"/>
              <a:ea typeface="Proxima Nova Soft" charset="0"/>
              <a:cs typeface="Proxima Nova Soft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6271" y="1398120"/>
            <a:ext cx="5553760" cy="5459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70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INT &amp; WEB\IMAGES\POWERPOINT IMAGES\Slide Show Images\ORwindfarm.jpg"/>
          <p:cNvPicPr>
            <a:picLocks noChangeAspect="1" noChangeArrowheads="1"/>
          </p:cNvPicPr>
          <p:nvPr/>
        </p:nvPicPr>
        <p:blipFill>
          <a:blip r:embed="rId2" cstate="email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0" y="1413063"/>
            <a:ext cx="915669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latin typeface="Proxima Nova Soft" charset="0"/>
                <a:ea typeface="Proxima Nova Soft" charset="0"/>
                <a:cs typeface="Proxima Nova Soft" charset="0"/>
              </a:rPr>
              <a:t>THANKS FOR LISTING!</a:t>
            </a:r>
          </a:p>
          <a:p>
            <a:pPr algn="ctr"/>
            <a:r>
              <a:rPr lang="en-US" sz="4800" b="1" dirty="0" smtClean="0">
                <a:latin typeface="Proxima Nova Soft" charset="0"/>
                <a:ea typeface="Proxima Nova Soft" charset="0"/>
                <a:cs typeface="Proxima Nova Soft" charset="0"/>
              </a:rPr>
              <a:t>QUESTIONS?</a:t>
            </a:r>
          </a:p>
          <a:p>
            <a:pPr algn="ctr"/>
            <a:endParaRPr lang="en-US" sz="3200" dirty="0">
              <a:latin typeface="Proxima Nova Soft" charset="0"/>
              <a:ea typeface="Proxima Nova Soft" charset="0"/>
              <a:cs typeface="Proxima Nova Soft" charset="0"/>
            </a:endParaRPr>
          </a:p>
          <a:p>
            <a:pPr algn="ctr"/>
            <a:r>
              <a:rPr lang="en-US" sz="3200" dirty="0" smtClean="0">
                <a:latin typeface="Proxima Nova Soft" charset="0"/>
                <a:ea typeface="Proxima Nova Soft" charset="0"/>
                <a:cs typeface="Proxima Nova Soft" charset="0"/>
              </a:rPr>
              <a:t>Michael </a:t>
            </a:r>
            <a:r>
              <a:rPr lang="en-US" sz="3200" dirty="0" err="1" smtClean="0">
                <a:latin typeface="Proxima Nova Soft" charset="0"/>
                <a:ea typeface="Proxima Nova Soft" charset="0"/>
                <a:cs typeface="Proxima Nova Soft" charset="0"/>
              </a:rPr>
              <a:t>Arquin</a:t>
            </a:r>
            <a:endParaRPr lang="en-US" sz="3200" dirty="0">
              <a:latin typeface="Proxima Nova Soft" charset="0"/>
              <a:ea typeface="Proxima Nova Soft" charset="0"/>
              <a:cs typeface="Proxima Nova Soft" charset="0"/>
            </a:endParaRPr>
          </a:p>
          <a:p>
            <a:pPr algn="ctr"/>
            <a:r>
              <a:rPr lang="en-US" sz="3200" dirty="0" err="1" smtClean="0">
                <a:latin typeface="Proxima Nova Soft" charset="0"/>
                <a:ea typeface="Proxima Nova Soft" charset="0"/>
                <a:cs typeface="Proxima Nova Soft" charset="0"/>
              </a:rPr>
              <a:t>michael@kidwind.org</a:t>
            </a:r>
            <a:endParaRPr lang="en-US" sz="3200" dirty="0" smtClean="0">
              <a:latin typeface="Proxima Nova Soft" charset="0"/>
              <a:ea typeface="Proxima Nova Soft" charset="0"/>
              <a:cs typeface="Proxima Nova Soft" charset="0"/>
            </a:endParaRPr>
          </a:p>
          <a:p>
            <a:pPr algn="ctr"/>
            <a:r>
              <a:rPr lang="en-US" sz="3200" dirty="0" smtClean="0">
                <a:latin typeface="Proxima Nova Soft" charset="0"/>
                <a:ea typeface="Proxima Nova Soft" charset="0"/>
                <a:cs typeface="Proxima Nova Soft" charset="0"/>
              </a:rPr>
              <a:t>651.917.0079</a:t>
            </a:r>
          </a:p>
          <a:p>
            <a:pPr algn="ctr"/>
            <a:endParaRPr lang="en-US" sz="3200" dirty="0">
              <a:latin typeface="Proxima Nova Soft" charset="0"/>
              <a:ea typeface="Proxima Nova Soft" charset="0"/>
              <a:cs typeface="Proxima Nova Soft" charset="0"/>
            </a:endParaRPr>
          </a:p>
          <a:p>
            <a:pPr algn="ctr"/>
            <a:r>
              <a:rPr lang="en-US" sz="3200" dirty="0" err="1" smtClean="0">
                <a:latin typeface="Proxima Nova Soft" charset="0"/>
                <a:ea typeface="Proxima Nova Soft" charset="0"/>
                <a:cs typeface="Proxima Nova Soft" charset="0"/>
              </a:rPr>
              <a:t>www.kidwindchallenge.org</a:t>
            </a:r>
            <a:endParaRPr lang="en-US" sz="3200" dirty="0" smtClean="0">
              <a:latin typeface="Proxima Nova Soft" charset="0"/>
              <a:ea typeface="Proxima Nova Soft" charset="0"/>
              <a:cs typeface="Proxima Nova Sof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1176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Why would you do this?</a:t>
            </a:r>
            <a:endParaRPr lang="en-US" dirty="0">
              <a:latin typeface="Proxima Nova Soft" charset="0"/>
              <a:ea typeface="Proxima Nova Soft" charset="0"/>
              <a:cs typeface="Proxima Nova Soft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4252823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Looking for a new hands-on project for students.</a:t>
            </a:r>
          </a:p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Interested in tinkering and wind power.</a:t>
            </a:r>
          </a:p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Already teach about wind power and want to go further.</a:t>
            </a:r>
          </a:p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Are a glutton for a challenge.</a:t>
            </a:r>
            <a:endParaRPr lang="en-US" dirty="0">
              <a:latin typeface="Proxima Nova Soft" charset="0"/>
              <a:ea typeface="Proxima Nova Soft" charset="0"/>
              <a:cs typeface="Proxima Nova Soft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7600" y="2321089"/>
            <a:ext cx="3601406" cy="30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17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4452" y="3989670"/>
            <a:ext cx="3679548" cy="24491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927" y="506777"/>
            <a:ext cx="8229600" cy="45169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Who can participate?</a:t>
            </a:r>
            <a:endParaRPr lang="en-US" dirty="0">
              <a:latin typeface="Proxima Nova Soft" charset="0"/>
              <a:ea typeface="Proxima Nova Soft" charset="0"/>
              <a:cs typeface="Proxima Nova Soft" charset="0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730924" y="1276709"/>
            <a:ext cx="4753155" cy="2381168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Any 4</a:t>
            </a:r>
            <a:r>
              <a:rPr lang="en-US" baseline="30000" dirty="0" smtClean="0">
                <a:latin typeface="Proxima Nova Soft" charset="0"/>
                <a:ea typeface="Proxima Nova Soft" charset="0"/>
                <a:cs typeface="Proxima Nova Soft" charset="0"/>
              </a:rPr>
              <a:t>th</a:t>
            </a:r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 – 12</a:t>
            </a:r>
            <a:r>
              <a:rPr lang="en-US" baseline="30000" dirty="0" smtClean="0">
                <a:latin typeface="Proxima Nova Soft" charset="0"/>
                <a:ea typeface="Proxima Nova Soft" charset="0"/>
                <a:cs typeface="Proxima Nova Soft" charset="0"/>
              </a:rPr>
              <a:t>th</a:t>
            </a:r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 students</a:t>
            </a:r>
          </a:p>
          <a:p>
            <a:pPr lvl="1"/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Public or Private school</a:t>
            </a:r>
          </a:p>
          <a:p>
            <a:pPr lvl="1"/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Homeschool</a:t>
            </a:r>
          </a:p>
          <a:p>
            <a:pPr lvl="1"/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Afterschool</a:t>
            </a:r>
          </a:p>
          <a:p>
            <a:endParaRPr lang="en-US" dirty="0" smtClean="0"/>
          </a:p>
        </p:txBody>
      </p:sp>
      <p:pic>
        <p:nvPicPr>
          <p:cNvPr id="7" name="Picture 2" descr="Z:\PRINT &amp; WEB\IMAGES\Event photos\Challenges\Dallas 10\Pandion's photos\IMG_0428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30" y="1276709"/>
            <a:ext cx="3174891" cy="238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Users\Joseph\Pictures\KW Events\2012 Challenge Favorite Pics\Will Tech Wars N 201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30" y="3692809"/>
            <a:ext cx="2071983" cy="276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Team #13 Washington Technology Secondary Magnet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5212" y="3692809"/>
            <a:ext cx="3629531" cy="27618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9188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Does it cost anything?</a:t>
            </a:r>
            <a:endParaRPr lang="en-US" dirty="0">
              <a:latin typeface="Proxima Nova Soft" charset="0"/>
              <a:ea typeface="Proxima Nova Soft" charset="0"/>
              <a:cs typeface="Proxima Nova Soft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latin typeface="Proxima Nova Soft" charset="0"/>
                <a:ea typeface="Proxima Nova Soft" charset="0"/>
                <a:cs typeface="Proxima Nova Soft" charset="0"/>
              </a:rPr>
              <a:t>REGISTRATION:  </a:t>
            </a:r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It depends.  In some places it may be $25 for up to 10 teams.  If we have sponsors this fee is waved.  </a:t>
            </a:r>
          </a:p>
          <a:p>
            <a:endParaRPr lang="en-US" dirty="0">
              <a:latin typeface="Proxima Nova Soft" charset="0"/>
              <a:ea typeface="Proxima Nova Soft" charset="0"/>
              <a:cs typeface="Proxima Nova Soft" charset="0"/>
            </a:endParaRPr>
          </a:p>
          <a:p>
            <a:r>
              <a:rPr lang="en-US" b="1" dirty="0" smtClean="0">
                <a:latin typeface="Proxima Nova Soft" charset="0"/>
                <a:ea typeface="Proxima Nova Soft" charset="0"/>
                <a:cs typeface="Proxima Nova Soft" charset="0"/>
              </a:rPr>
              <a:t>GEAR:  </a:t>
            </a:r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You do need some parts so that will cost $$.  But you can do it cheaply.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27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53830"/>
          </a:xfrm>
        </p:spPr>
        <p:txBody>
          <a:bodyPr/>
          <a:lstStyle/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How can I participate?</a:t>
            </a:r>
            <a:endParaRPr lang="en-US" dirty="0">
              <a:latin typeface="Proxima Nova Soft" charset="0"/>
              <a:ea typeface="Proxima Nova Soft" charset="0"/>
              <a:cs typeface="Proxima Nova Soft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3682" y="5742593"/>
            <a:ext cx="301556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Proxima Nova Soft" charset="0"/>
                <a:ea typeface="Proxima Nova Soft" charset="0"/>
                <a:cs typeface="Proxima Nova Soft" charset="0"/>
              </a:rPr>
              <a:t>In your Classroom</a:t>
            </a:r>
          </a:p>
          <a:p>
            <a:r>
              <a:rPr lang="en-US" sz="2800" b="1" dirty="0">
                <a:latin typeface="Proxima Nova Soft" charset="0"/>
                <a:ea typeface="Proxima Nova Soft" charset="0"/>
                <a:cs typeface="Proxima Nova Soft" charset="0"/>
              </a:rPr>
              <a:t>O</a:t>
            </a:r>
            <a:r>
              <a:rPr lang="en-US" sz="2800" b="1" dirty="0" smtClean="0">
                <a:latin typeface="Proxima Nova Soft" charset="0"/>
                <a:ea typeface="Proxima Nova Soft" charset="0"/>
                <a:cs typeface="Proxima Nova Soft" charset="0"/>
              </a:rPr>
              <a:t>NLINE</a:t>
            </a:r>
            <a:r>
              <a:rPr lang="en-US" sz="2800" dirty="0" smtClean="0">
                <a:latin typeface="Proxima Nova Soft" charset="0"/>
                <a:ea typeface="Proxima Nova Soft" charset="0"/>
                <a:cs typeface="Proxima Nova Soft" charset="0"/>
              </a:rPr>
              <a:t> </a:t>
            </a:r>
            <a:endParaRPr lang="en-US" sz="2800" dirty="0">
              <a:latin typeface="Proxima Nova Soft" charset="0"/>
              <a:ea typeface="Proxima Nova Soft" charset="0"/>
              <a:cs typeface="Proxima Nova Soft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82551" y="5742592"/>
            <a:ext cx="39854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>
                <a:latin typeface="Proxima Nova Soft" charset="0"/>
                <a:ea typeface="Proxima Nova Soft" charset="0"/>
                <a:cs typeface="Proxima Nova Soft" charset="0"/>
              </a:rPr>
              <a:t>At an Event Challenge</a:t>
            </a:r>
          </a:p>
          <a:p>
            <a:pPr algn="r"/>
            <a:r>
              <a:rPr lang="en-US" sz="2800" b="1" dirty="0" smtClean="0">
                <a:latin typeface="Proxima Nova Soft" charset="0"/>
                <a:ea typeface="Proxima Nova Soft" charset="0"/>
                <a:cs typeface="Proxima Nova Soft" charset="0"/>
              </a:rPr>
              <a:t>IN PERSON</a:t>
            </a:r>
            <a:endParaRPr lang="en-US" sz="2800" b="1" dirty="0">
              <a:latin typeface="Proxima Nova Soft" charset="0"/>
              <a:ea typeface="Proxima Nova Soft" charset="0"/>
              <a:cs typeface="Proxima Nova Soft" charset="0"/>
            </a:endParaRPr>
          </a:p>
        </p:txBody>
      </p:sp>
      <p:pic>
        <p:nvPicPr>
          <p:cNvPr id="6" name="Picture 4" descr="Z:\PRINT &amp; WEB\IMAGES\Event photos\Challenges\Buffalo Energy Teachers\P107042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91811" y="1625441"/>
            <a:ext cx="4176143" cy="3132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859" y="1625441"/>
            <a:ext cx="3979801" cy="3910116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4468483" y="1625441"/>
            <a:ext cx="34505" cy="5433568"/>
          </a:xfrm>
          <a:prstGeom prst="line">
            <a:avLst/>
          </a:prstGeom>
          <a:ln w="63500">
            <a:solidFill>
              <a:srgbClr val="4F575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143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Proxima Nova Soft" charset="0"/>
                <a:ea typeface="Proxima Nova Soft" charset="0"/>
                <a:cs typeface="Proxima Nova Soft" charset="0"/>
              </a:rPr>
              <a:t>Recharge Labs - Online Challenge</a:t>
            </a:r>
            <a:endParaRPr lang="en-US" dirty="0">
              <a:latin typeface="Proxima Nova Soft" charset="0"/>
              <a:ea typeface="Proxima Nova Soft" charset="0"/>
              <a:cs typeface="Proxima Nova Soft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3574" y="1143000"/>
            <a:ext cx="5816852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07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5255" y="846138"/>
            <a:ext cx="6953490" cy="5279997"/>
          </a:xfrm>
        </p:spPr>
      </p:pic>
    </p:spTree>
    <p:extLst>
      <p:ext uri="{BB962C8B-B14F-4D97-AF65-F5344CB8AC3E}">
        <p14:creationId xmlns:p14="http://schemas.microsoft.com/office/powerpoint/2010/main" val="153842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</TotalTime>
  <Words>383</Words>
  <Application>Microsoft Macintosh PowerPoint</Application>
  <PresentationFormat>On-screen Show (4:3)</PresentationFormat>
  <Paragraphs>69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0" baseType="lpstr">
      <vt:lpstr>Calibri</vt:lpstr>
      <vt:lpstr>Proxima Nova Soft</vt:lpstr>
      <vt:lpstr>Arial</vt:lpstr>
      <vt:lpstr>Office Theme</vt:lpstr>
      <vt:lpstr>PowerPoint Presentation</vt:lpstr>
      <vt:lpstr>Who am I?</vt:lpstr>
      <vt:lpstr>What is a KidWind Challenge?</vt:lpstr>
      <vt:lpstr>Why would you do this?</vt:lpstr>
      <vt:lpstr>Who can participate?</vt:lpstr>
      <vt:lpstr>Does it cost anything?</vt:lpstr>
      <vt:lpstr>How can I participate?</vt:lpstr>
      <vt:lpstr>Recharge Labs - Online Challenge</vt:lpstr>
      <vt:lpstr>PowerPoint Presentation</vt:lpstr>
      <vt:lpstr>PowerPoint Presentation</vt:lpstr>
      <vt:lpstr>PowerPoint Presentation</vt:lpstr>
      <vt:lpstr>Some past terrific turbines!</vt:lpstr>
      <vt:lpstr>KidWind Event Challenges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are the rules? (The Big Ones)</vt:lpstr>
      <vt:lpstr>PowerPoint Presentation</vt:lpstr>
      <vt:lpstr>Generators</vt:lpstr>
      <vt:lpstr>You can use 3D printers!</vt:lpstr>
      <vt:lpstr>How are teams evaluated?</vt:lpstr>
      <vt:lpstr>How will the turbine be tested?</vt:lpstr>
      <vt:lpstr>Power and Energy Data</vt:lpstr>
      <vt:lpstr>2017 PILOT BONUS CHALLENGES</vt:lpstr>
      <vt:lpstr>Colorado KidWind Challenge + Collegiate Wind Competition</vt:lpstr>
      <vt:lpstr>Wind Technology Center – Boulder April 21, 2017 </vt:lpstr>
      <vt:lpstr>What is the National Challenge?</vt:lpstr>
      <vt:lpstr>2016 New Orleans / 50 Teams / 350+ People</vt:lpstr>
      <vt:lpstr>How does my team get invited to Nationals?</vt:lpstr>
      <vt:lpstr>How can I learn more?</vt:lpstr>
      <vt:lpstr>WEBSITE!   www.kidwindchallenge.org </vt:lpstr>
      <vt:lpstr>PowerPoint Presentation</vt:lpstr>
    </vt:vector>
  </TitlesOfParts>
  <Company>KidWind</Company>
  <LinksUpToDate>false</LinksUpToDate>
  <SharedDoc>false</SharedDoc>
  <HyperlinksChanged>false</HyperlinksChanged>
  <AppVersion>15.0028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Arquin</dc:creator>
  <cp:lastModifiedBy>Michael Arquin</cp:lastModifiedBy>
  <cp:revision>47</cp:revision>
  <cp:lastPrinted>2016-12-13T12:26:21Z</cp:lastPrinted>
  <dcterms:created xsi:type="dcterms:W3CDTF">2015-01-21T16:47:18Z</dcterms:created>
  <dcterms:modified xsi:type="dcterms:W3CDTF">2017-01-26T22:59:55Z</dcterms:modified>
</cp:coreProperties>
</file>