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6" r:id="rId6"/>
    <p:sldId id="267" r:id="rId7"/>
    <p:sldId id="257" r:id="rId8"/>
    <p:sldId id="260" r:id="rId9"/>
    <p:sldId id="259" r:id="rId10"/>
    <p:sldId id="258" r:id="rId11"/>
    <p:sldId id="261" r:id="rId12"/>
    <p:sldId id="262" r:id="rId13"/>
    <p:sldId id="263" r:id="rId14"/>
    <p:sldId id="264" r:id="rId15"/>
    <p:sldId id="26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7ED929-3EA4-4C98-9DAC-4D5D87B2E8BF}" v="1" dt="2021-06-04T17:39:44.7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53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rry Easdon" userId="af99bfa4-8afe-44d4-b2aa-4a2ef3f8191e" providerId="ADAL" clId="{3A7ED929-3EA4-4C98-9DAC-4D5D87B2E8BF}"/>
    <pc:docChg chg="custSel modSld">
      <pc:chgData name="Jerry Easdon" userId="af99bfa4-8afe-44d4-b2aa-4a2ef3f8191e" providerId="ADAL" clId="{3A7ED929-3EA4-4C98-9DAC-4D5D87B2E8BF}" dt="2021-06-04T17:39:48.228" v="2" actId="1076"/>
      <pc:docMkLst>
        <pc:docMk/>
      </pc:docMkLst>
      <pc:sldChg chg="addSp delSp modSp">
        <pc:chgData name="Jerry Easdon" userId="af99bfa4-8afe-44d4-b2aa-4a2ef3f8191e" providerId="ADAL" clId="{3A7ED929-3EA4-4C98-9DAC-4D5D87B2E8BF}" dt="2021-06-04T17:39:48.228" v="2" actId="1076"/>
        <pc:sldMkLst>
          <pc:docMk/>
          <pc:sldMk cId="1946019793" sldId="264"/>
        </pc:sldMkLst>
        <pc:picChg chg="del">
          <ac:chgData name="Jerry Easdon" userId="af99bfa4-8afe-44d4-b2aa-4a2ef3f8191e" providerId="ADAL" clId="{3A7ED929-3EA4-4C98-9DAC-4D5D87B2E8BF}" dt="2021-06-04T17:39:43.568" v="0" actId="478"/>
          <ac:picMkLst>
            <pc:docMk/>
            <pc:sldMk cId="1946019793" sldId="264"/>
            <ac:picMk id="4" creationId="{01F2E799-904A-4AE6-B55D-D05190683904}"/>
          </ac:picMkLst>
        </pc:picChg>
        <pc:picChg chg="add mod">
          <ac:chgData name="Jerry Easdon" userId="af99bfa4-8afe-44d4-b2aa-4a2ef3f8191e" providerId="ADAL" clId="{3A7ED929-3EA4-4C98-9DAC-4D5D87B2E8BF}" dt="2021-06-04T17:39:48.228" v="2" actId="1076"/>
          <ac:picMkLst>
            <pc:docMk/>
            <pc:sldMk cId="1946019793" sldId="264"/>
            <ac:picMk id="5" creationId="{3B96AA0E-2799-422F-9B3F-EC8D225B18DD}"/>
          </ac:picMkLst>
        </pc:picChg>
      </pc:sldChg>
    </pc:docChg>
  </pc:docChgLst>
  <pc:docChgLst>
    <pc:chgData name="Jerry Easdon" userId="af99bfa4-8afe-44d4-b2aa-4a2ef3f8191e" providerId="ADAL" clId="{B2F80303-FF7C-476F-A6DE-634BB9B7ABCB}"/>
    <pc:docChg chg="custSel addSld modSld">
      <pc:chgData name="Jerry Easdon" userId="af99bfa4-8afe-44d4-b2aa-4a2ef3f8191e" providerId="ADAL" clId="{B2F80303-FF7C-476F-A6DE-634BB9B7ABCB}" dt="2021-03-08T20:42:19.883" v="306" actId="20577"/>
      <pc:docMkLst>
        <pc:docMk/>
      </pc:docMkLst>
      <pc:sldChg chg="modSp add">
        <pc:chgData name="Jerry Easdon" userId="af99bfa4-8afe-44d4-b2aa-4a2ef3f8191e" providerId="ADAL" clId="{B2F80303-FF7C-476F-A6DE-634BB9B7ABCB}" dt="2021-03-08T20:42:19.883" v="306" actId="20577"/>
        <pc:sldMkLst>
          <pc:docMk/>
          <pc:sldMk cId="1869584767" sldId="266"/>
        </pc:sldMkLst>
        <pc:spChg chg="mod">
          <ac:chgData name="Jerry Easdon" userId="af99bfa4-8afe-44d4-b2aa-4a2ef3f8191e" providerId="ADAL" clId="{B2F80303-FF7C-476F-A6DE-634BB9B7ABCB}" dt="2021-03-08T14:16:40.962" v="274" actId="14100"/>
          <ac:spMkLst>
            <pc:docMk/>
            <pc:sldMk cId="1869584767" sldId="266"/>
            <ac:spMk id="2" creationId="{4EFA0969-AD00-4152-A846-B8EA4F5D13AB}"/>
          </ac:spMkLst>
        </pc:spChg>
        <pc:spChg chg="mod">
          <ac:chgData name="Jerry Easdon" userId="af99bfa4-8afe-44d4-b2aa-4a2ef3f8191e" providerId="ADAL" clId="{B2F80303-FF7C-476F-A6DE-634BB9B7ABCB}" dt="2021-03-08T20:42:19.883" v="306" actId="20577"/>
          <ac:spMkLst>
            <pc:docMk/>
            <pc:sldMk cId="1869584767" sldId="266"/>
            <ac:spMk id="3" creationId="{F98705D1-31B5-42D5-96E1-CD19EAF0360A}"/>
          </ac:spMkLst>
        </pc:spChg>
      </pc:sldChg>
      <pc:sldChg chg="addSp add">
        <pc:chgData name="Jerry Easdon" userId="af99bfa4-8afe-44d4-b2aa-4a2ef3f8191e" providerId="ADAL" clId="{B2F80303-FF7C-476F-A6DE-634BB9B7ABCB}" dt="2021-03-08T14:20:39.021" v="277"/>
        <pc:sldMkLst>
          <pc:docMk/>
          <pc:sldMk cId="2830276155" sldId="267"/>
        </pc:sldMkLst>
        <pc:picChg chg="add">
          <ac:chgData name="Jerry Easdon" userId="af99bfa4-8afe-44d4-b2aa-4a2ef3f8191e" providerId="ADAL" clId="{B2F80303-FF7C-476F-A6DE-634BB9B7ABCB}" dt="2021-03-08T14:20:39.021" v="277"/>
          <ac:picMkLst>
            <pc:docMk/>
            <pc:sldMk cId="2830276155" sldId="267"/>
            <ac:picMk id="4" creationId="{FC20A58D-1097-48D8-8C0B-D5EA0ED9817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BD928-1256-42AC-B42A-FC1A0AF008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1A56E3-F0E1-40A0-ABA5-158DE3910A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5FA410-7439-4C36-B2B4-FB266D441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7B383-7F3B-40CC-99D2-F34126A74A4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8A5881-8A01-43E2-95E5-26BBB8D48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4E9B8-B9EE-4A5A-ABB2-CECDDD2B3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9B3B-378D-486C-BF3A-3EE1D21AF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137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FB98E-F70E-45CB-BBB8-A2970B37F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D63647-1650-42A7-B9BD-776F5F754D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91806-3881-43C9-A7DA-A8DD64B80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7B383-7F3B-40CC-99D2-F34126A74A4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51F2C-D533-4841-AD0F-C4112D82E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A3D482-130F-4C66-B3F9-2F096F97E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9B3B-378D-486C-BF3A-3EE1D21AF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793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6D4D81-2452-4F53-BCCB-55AA8D6898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2AB219-DBF2-4A76-9338-EC4FC0976B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6DD173-CA74-47F9-9A72-4898FD55B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7B383-7F3B-40CC-99D2-F34126A74A4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4F3E13-1767-47EB-9860-93105E434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9E1875-30C9-4CD9-AF01-429969245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9B3B-378D-486C-BF3A-3EE1D21AF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028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0D471-727A-4DD1-A9E9-C5EAC7C7F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CC6B5-A2C6-4549-9736-C89D007F9D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76CC6-5FC2-4BEB-A872-B1A0C5EC1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7B383-7F3B-40CC-99D2-F34126A74A4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1E144-9730-434A-A215-74F18E6F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0D629-1368-4F2C-A8C9-EE1F4D740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9B3B-378D-486C-BF3A-3EE1D21AF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294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4E514-1D24-46A6-8021-5FCD91604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7FA1B8-2418-405E-9C2D-5888431A5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D28A7E-A937-425C-B0BD-43DD8B599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7B383-7F3B-40CC-99D2-F34126A74A4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4B576-1719-46BC-AD19-9BD61E949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E9769-9674-4893-B280-8B903DBBA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9B3B-378D-486C-BF3A-3EE1D21AF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6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20D1B-F447-496E-853D-682AE4CE8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A1E96-CAC6-448D-ADEE-13FDE16C41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B432B2-2E51-406D-BA6B-8B12636BEA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49A7E4-E5C4-49DD-B39E-F269918CD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7B383-7F3B-40CC-99D2-F34126A74A4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6256EB-3996-4481-9DC6-D934E9CFD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135F27-94E9-4131-8901-56FA7E6EA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9B3B-378D-486C-BF3A-3EE1D21AF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355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225D8-9A87-41F6-AF24-823E94442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6D6C3F-3B63-407A-B4B1-6EFD13BA7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9EA7EE-B28B-49B3-B442-BC5162E8DC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5F9860-4BFB-442D-875B-99EA63FC36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4E457F-2F3E-4B73-BA2C-0863EB376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E8F99A-095A-470E-A6EE-F49576737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7B383-7F3B-40CC-99D2-F34126A74A4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CA893C-EE07-422D-93B2-C8607DB3C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1DA383-0D00-40FB-ABE5-3C8110017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9B3B-378D-486C-BF3A-3EE1D21AF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013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08B2-12E5-4895-A73C-BA5B6C4D2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AF2117-BD31-4237-98F6-5534EC1E1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7B383-7F3B-40CC-99D2-F34126A74A4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3B3BB1-76D4-4290-9DFA-5CBA6577D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01BA4F-1F9A-4B0F-B531-B03E47317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9B3B-378D-486C-BF3A-3EE1D21AF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70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215285-C638-4EAE-B6C6-F61B89BD6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7B383-7F3B-40CC-99D2-F34126A74A4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369399-14AA-4E01-92BC-028DC2C6F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F37023-3796-450B-BCD1-5AA23E078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9B3B-378D-486C-BF3A-3EE1D21AF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91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44A0A-9ED5-4126-90AE-F9F3E8C4E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16EF5-C0C8-4FB8-8084-5DA2EBFA2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537D-7633-4882-B25B-CE861FB6A8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794719-E1AD-441C-AD6E-EE5B8C863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7B383-7F3B-40CC-99D2-F34126A74A4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D6F175-D8B4-4288-89C7-4FEBE2F9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714BA6-7ABC-42D0-BCF9-78FB98E6E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9B3B-378D-486C-BF3A-3EE1D21AF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723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2C396-4B5A-484B-BBA1-053CF14EF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4C549B-2624-4DD2-854F-201E252675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44440A-270B-43E6-9F06-E6CDFE0D3E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B35B94-0D74-47DF-99CD-685BA08EB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7B383-7F3B-40CC-99D2-F34126A74A4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AA58AE-3B7B-432A-8B93-48DA72543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490498-6221-4BC5-86F8-2EB2BA6F0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D9B3B-378D-486C-BF3A-3EE1D21AF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83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1E9E22-B49D-4D2A-8598-7855EF6BF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4A63B2-2FCD-4B1E-BD4C-6264F4B0E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61B36-4ABA-4AFA-8BC2-68440D7CBC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7B383-7F3B-40CC-99D2-F34126A74A46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365BB-707A-4910-A73F-45E960BE3B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60241-4878-480A-95CE-5E781BC042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D9B3B-378D-486C-BF3A-3EE1D21AF0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322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9C2D9-747C-4728-AEF4-0BADABAAF3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Metabolism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502547-3C6D-48A4-ACB4-672E87D97D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308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EE06E-BC4C-4046-8BE6-12F7A9EBF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190B74-9CA6-42C7-B1F9-16F444EB6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Rumen Fermentation | Rumen microorganisms">
            <a:extLst>
              <a:ext uri="{FF2B5EF4-FFF2-40B4-BE49-F238E27FC236}">
                <a16:creationId xmlns:a16="http://schemas.microsoft.com/office/drawing/2014/main" id="{2FD0FCA7-F835-445F-97DD-AF45E13A9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57163"/>
            <a:ext cx="7620000" cy="654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001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71F36-AABC-4E4F-9AC7-D6D358517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Tallula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9CD44-3886-40B3-9D10-C29C757B8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“Free Martin”</a:t>
            </a:r>
          </a:p>
          <a:p>
            <a:r>
              <a:rPr lang="en-US" dirty="0"/>
              <a:t>Cannulated</a:t>
            </a:r>
          </a:p>
          <a:p>
            <a:r>
              <a:rPr lang="en-US" dirty="0"/>
              <a:t>Fistulated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96AA0E-2799-422F-9B3F-EC8D225B1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280987"/>
            <a:ext cx="6400800" cy="62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019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5536C-F38B-4E23-BD63-7788DDAC7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of our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288A7-00F4-45D1-9FFB-E55FC8D35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Observe “stomach” action</a:t>
            </a:r>
          </a:p>
          <a:p>
            <a:r>
              <a:rPr lang="en-US" dirty="0"/>
              <a:t>Test pH and temperature</a:t>
            </a:r>
          </a:p>
          <a:p>
            <a:pPr lvl="1"/>
            <a:r>
              <a:rPr lang="en-US" dirty="0"/>
              <a:t>Make a prediction</a:t>
            </a:r>
          </a:p>
          <a:p>
            <a:pPr lvl="1"/>
            <a:r>
              <a:rPr lang="en-US" dirty="0"/>
              <a:t>Does pH change with diet?</a:t>
            </a:r>
          </a:p>
          <a:p>
            <a:r>
              <a:rPr lang="en-US" dirty="0"/>
              <a:t>Collect Rumen fluid</a:t>
            </a:r>
          </a:p>
          <a:p>
            <a:pPr lvl="1"/>
            <a:r>
              <a:rPr lang="en-US" dirty="0"/>
              <a:t>Nmr analysis</a:t>
            </a:r>
          </a:p>
          <a:p>
            <a:pPr lvl="1"/>
            <a:r>
              <a:rPr lang="en-US" dirty="0"/>
              <a:t>Mass spectrometry?</a:t>
            </a:r>
          </a:p>
          <a:p>
            <a:pPr lvl="1"/>
            <a:r>
              <a:rPr lang="en-US" dirty="0"/>
              <a:t>Test in our disaccharide metabolism experiment (#11)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320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A0969-AD00-4152-A846-B8EA4F5D1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2733"/>
          </a:xfrm>
        </p:spPr>
        <p:txBody>
          <a:bodyPr/>
          <a:lstStyle/>
          <a:p>
            <a:r>
              <a:rPr lang="en-US" dirty="0"/>
              <a:t>Today’s lab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705D1-31B5-42D5-96E1-CD19EAF03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3497"/>
            <a:ext cx="10515600" cy="462346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Finish last week’s lab- gel image- due today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Determine types of LDH and estimate relative % in: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Calf thymus</a:t>
            </a:r>
          </a:p>
          <a:p>
            <a:pPr marL="1428750" lvl="2" indent="-514350">
              <a:buFont typeface="+mj-lt"/>
              <a:buAutoNum type="arabicPeriod"/>
            </a:pPr>
            <a:r>
              <a:rPr lang="en-US" dirty="0"/>
              <a:t>Goat eye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Kombucha fermentation lab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Data collection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Calculation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Graphing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Observation of Bovine Fermentation- </a:t>
            </a:r>
            <a:r>
              <a:rPr lang="en-US"/>
              <a:t>due Thursday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584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36716-C7F0-4500-8E3F-A1E4FD961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1A492-810C-412D-9890-DE99C0066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20A58D-1097-48D8-8C0B-D5EA0ED98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12" y="4762"/>
            <a:ext cx="4905375" cy="684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276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59880-C52D-4644-BA3D-674D0E47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Metabolism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B6D26-63C6-4E0E-B2FD-5B35ABAA5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385" y="1690688"/>
            <a:ext cx="5926015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All of the reactions that happen in the cell</a:t>
            </a:r>
          </a:p>
          <a:p>
            <a:r>
              <a:rPr lang="en-US" dirty="0"/>
              <a:t>Catabolism- break down</a:t>
            </a:r>
          </a:p>
          <a:p>
            <a:pPr lvl="1"/>
            <a:r>
              <a:rPr lang="en-US" dirty="0"/>
              <a:t>Large molecules </a:t>
            </a:r>
            <a:r>
              <a:rPr lang="en-US" dirty="0">
                <a:sym typeface="Wingdings" panose="05000000000000000000" pitchFamily="2" charset="2"/>
              </a:rPr>
              <a:t> small ones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Stops at “building blocks”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Complete oxidation to H2O and CO2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What about N, P, S?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Release energy via oxidation</a:t>
            </a:r>
          </a:p>
          <a:p>
            <a:r>
              <a:rPr lang="en-US" dirty="0">
                <a:sym typeface="Wingdings" panose="05000000000000000000" pitchFamily="2" charset="2"/>
              </a:rPr>
              <a:t>Anabolism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Small molecules  large molecules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Reduction process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Requires energy input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00D89E-F00E-4F2A-93E9-0E67657E6A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2589" y="0"/>
            <a:ext cx="41959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958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93D4E-9540-4866-9B5C-75C16D67D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08B48-2F99-409C-9A7B-570F50DE71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A14652-584A-47B3-9877-5929857818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550" y="90487"/>
            <a:ext cx="9486900" cy="667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375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18358-6C82-44F9-A415-A27A44D35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E1E22-18CE-4306-A5E5-B145C33F93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EDCE9D-B20A-4B6C-83FF-411A27E7D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846" y="77152"/>
            <a:ext cx="10415954" cy="6640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035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A5C9E-02AF-45CD-9BE6-3C058D0AE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0E6F7-ACED-48EB-ABDD-D7EF4984FD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095-Glycolysis Summary; Fates of Pyruvate - YouTube">
            <a:extLst>
              <a:ext uri="{FF2B5EF4-FFF2-40B4-BE49-F238E27FC236}">
                <a16:creationId xmlns:a16="http://schemas.microsoft.com/office/drawing/2014/main" id="{D05BE4C8-5BFF-4BD8-83E7-9A0FA054C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0"/>
            <a:ext cx="10972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377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30EA-748A-479D-B14C-2D5F83EA5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25439-D245-4E13-9D63-19C134205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08BDD8-BABE-4C3A-8D2C-475A536BE4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882" y="365125"/>
            <a:ext cx="10234236" cy="612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740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127A8-063F-4F49-B9B1-5C31F3778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89680-9A45-4E93-BA73-DEB7F592B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BC96E4-48D5-4ADD-B21E-75C52D591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231" y="243840"/>
            <a:ext cx="8922654" cy="6379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826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e6528f8d-33e7-49d3-9e7d-1a94b561f047">
      <UserInfo>
        <DisplayName/>
        <AccountId xsi:nil="true"/>
        <AccountType/>
      </UserInfo>
    </Owner>
    <AppVersion xmlns="e6528f8d-33e7-49d3-9e7d-1a94b561f047" xsi:nil="true"/>
    <Invited_Students xmlns="e6528f8d-33e7-49d3-9e7d-1a94b561f047" xsi:nil="true"/>
    <Self_Registration_Enabled xmlns="e6528f8d-33e7-49d3-9e7d-1a94b561f047" xsi:nil="true"/>
    <FolderType xmlns="e6528f8d-33e7-49d3-9e7d-1a94b561f047" xsi:nil="true"/>
    <CultureName xmlns="e6528f8d-33e7-49d3-9e7d-1a94b561f047" xsi:nil="true"/>
    <Student_Groups xmlns="e6528f8d-33e7-49d3-9e7d-1a94b561f047">
      <UserInfo>
        <DisplayName/>
        <AccountId xsi:nil="true"/>
        <AccountType/>
      </UserInfo>
    </Student_Groups>
    <TeamsChannelId xmlns="e6528f8d-33e7-49d3-9e7d-1a94b561f047" xsi:nil="true"/>
    <Invited_Teachers xmlns="e6528f8d-33e7-49d3-9e7d-1a94b561f047" xsi:nil="true"/>
    <DefaultSectionNames xmlns="e6528f8d-33e7-49d3-9e7d-1a94b561f047" xsi:nil="true"/>
    <Templates xmlns="e6528f8d-33e7-49d3-9e7d-1a94b561f047" xsi:nil="true"/>
    <Teachers xmlns="e6528f8d-33e7-49d3-9e7d-1a94b561f047">
      <UserInfo>
        <DisplayName/>
        <AccountId xsi:nil="true"/>
        <AccountType/>
      </UserInfo>
    </Teachers>
    <Students xmlns="e6528f8d-33e7-49d3-9e7d-1a94b561f047">
      <UserInfo>
        <DisplayName/>
        <AccountId xsi:nil="true"/>
        <AccountType/>
      </UserInfo>
    </Students>
    <Is_Collaboration_Space_Locked xmlns="e6528f8d-33e7-49d3-9e7d-1a94b561f047" xsi:nil="true"/>
    <Has_Teacher_Only_SectionGroup xmlns="e6528f8d-33e7-49d3-9e7d-1a94b561f047" xsi:nil="true"/>
    <NotebookType xmlns="e6528f8d-33e7-49d3-9e7d-1a94b561f047" xsi:nil="true"/>
    <IsNotebookLocked xmlns="e6528f8d-33e7-49d3-9e7d-1a94b561f04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3E708516F0C44AB68C97D590F042F2" ma:contentTypeVersion="30" ma:contentTypeDescription="Create a new document." ma:contentTypeScope="" ma:versionID="5f28551b47b8591a7e65b7cb34271681">
  <xsd:schema xmlns:xsd="http://www.w3.org/2001/XMLSchema" xmlns:xs="http://www.w3.org/2001/XMLSchema" xmlns:p="http://schemas.microsoft.com/office/2006/metadata/properties" xmlns:ns3="e6528f8d-33e7-49d3-9e7d-1a94b561f047" xmlns:ns4="d507bc2f-0285-4f58-8307-cae5fcb16144" targetNamespace="http://schemas.microsoft.com/office/2006/metadata/properties" ma:root="true" ma:fieldsID="6d13a5a4ae948585469143f3aa455688" ns3:_="" ns4:_="">
    <xsd:import namespace="e6528f8d-33e7-49d3-9e7d-1a94b561f047"/>
    <xsd:import namespace="d507bc2f-0285-4f58-8307-cae5fcb16144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CultureName" minOccurs="0"/>
                <xsd:element ref="ns3:AppVersion" minOccurs="0"/>
                <xsd:element ref="ns3:TeamsChannelId" minOccurs="0"/>
                <xsd:element ref="ns3:Owner" minOccurs="0"/>
                <xsd:element ref="ns3:DefaultSectionNames" minOccurs="0"/>
                <xsd:element ref="ns3:Templates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3:IsNotebook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528f8d-33e7-49d3-9e7d-1a94b561f047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Owner" ma:index="13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1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9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0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1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2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3" nillable="true" ma:displayName="Is Collaboration Space Locked" ma:internalName="Is_Collaboration_Space_Locked">
      <xsd:simpleType>
        <xsd:restriction base="dms:Boolean"/>
      </xsd:simpleType>
    </xsd:element>
    <xsd:element name="IsNotebookLocked" ma:index="24" nillable="true" ma:displayName="Is Notebook Locked" ma:internalName="IsNotebookLocked">
      <xsd:simpleType>
        <xsd:restriction base="dms:Boolean"/>
      </xsd:simpleType>
    </xsd:element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30" nillable="true" ma:displayName="Tags" ma:internalName="MediaServiceAutoTags" ma:readOnly="true">
      <xsd:simpleType>
        <xsd:restriction base="dms:Text"/>
      </xsd:simpleType>
    </xsd:element>
    <xsd:element name="MediaServiceOCR" ma:index="3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3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3" nillable="true" ma:displayName="Location" ma:internalName="MediaServiceLocation" ma:readOnly="true">
      <xsd:simpleType>
        <xsd:restriction base="dms:Text"/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3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7bc2f-0285-4f58-8307-cae5fcb16144" elementFormDefault="qualified">
    <xsd:import namespace="http://schemas.microsoft.com/office/2006/documentManagement/types"/>
    <xsd:import namespace="http://schemas.microsoft.com/office/infopath/2007/PartnerControls"/>
    <xsd:element name="SharedWithUsers" ma:index="2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9D81E4-AE85-4B2B-8629-41E48CDBA7A3}">
  <ds:schemaRefs>
    <ds:schemaRef ds:uri="http://schemas.microsoft.com/office/2006/metadata/properties"/>
    <ds:schemaRef ds:uri="http://schemas.microsoft.com/office/infopath/2007/PartnerControls"/>
    <ds:schemaRef ds:uri="e6528f8d-33e7-49d3-9e7d-1a94b561f047"/>
  </ds:schemaRefs>
</ds:datastoreItem>
</file>

<file path=customXml/itemProps2.xml><?xml version="1.0" encoding="utf-8"?>
<ds:datastoreItem xmlns:ds="http://schemas.openxmlformats.org/officeDocument/2006/customXml" ds:itemID="{D4CE7B7A-FE4D-4A50-8D40-E9ACA56AB3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6528f8d-33e7-49d3-9e7d-1a94b561f047"/>
    <ds:schemaRef ds:uri="d507bc2f-0285-4f58-8307-cae5fcb161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C1BE69E-9EB3-4EB1-8520-DD12DFB4E02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138</Words>
  <Application>Microsoft Office PowerPoint</Application>
  <PresentationFormat>Widescreen</PresentationFormat>
  <Paragraphs>36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Metabolism</vt:lpstr>
      <vt:lpstr>Today’s lab activities</vt:lpstr>
      <vt:lpstr>PowerPoint Presentation</vt:lpstr>
      <vt:lpstr>Metabolism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Tallula</vt:lpstr>
      <vt:lpstr>Goals of our activity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Metabolism</dc:title>
  <dc:creator>Jerry Easdon</dc:creator>
  <cp:lastModifiedBy>Jerry Easdon</cp:lastModifiedBy>
  <cp:revision>2</cp:revision>
  <dcterms:created xsi:type="dcterms:W3CDTF">2021-03-08T13:37:04Z</dcterms:created>
  <dcterms:modified xsi:type="dcterms:W3CDTF">2021-06-04T17:39:52Z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0x010100F03E708516F0C44AB68C97D590F042F2</vt:lpwstr>
  </property>
</Properties>
</file>